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6CA-667F-4516-8E3D-84661CEB22BB}" type="datetimeFigureOut">
              <a:rPr lang="fi-FI" smtClean="0"/>
              <a:t>26.11.2014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8DDC-D809-4355-9FC6-C991CC44E1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24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6CA-667F-4516-8E3D-84661CEB22BB}" type="datetimeFigureOut">
              <a:rPr lang="fi-FI" smtClean="0"/>
              <a:t>26.11.2014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8DDC-D809-4355-9FC6-C991CC44E1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>Romaninaisten kohtaama väkivalta </a:t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b="1" smtClean="0"/>
              <a:t/>
            </a:r>
            <a:br>
              <a:rPr lang="fi-FI" b="1" smtClean="0"/>
            </a:br>
            <a:r>
              <a:rPr lang="fi-FI" sz="3100" b="1" smtClean="0"/>
              <a:t/>
            </a:r>
            <a:br>
              <a:rPr lang="fi-FI" sz="3100" b="1" smtClean="0"/>
            </a:br>
            <a:r>
              <a:rPr lang="fi-FI" sz="2000" b="1" smtClean="0"/>
              <a:t>Referenssi Oy</a:t>
            </a:r>
            <a:br>
              <a:rPr lang="fi-FI" sz="2000" b="1" smtClean="0"/>
            </a:br>
            <a:r>
              <a:rPr lang="fi-FI" sz="2000" b="1" smtClean="0"/>
              <a:t>Vastaava tutkija, </a:t>
            </a:r>
            <a:br>
              <a:rPr lang="fi-FI" sz="2000" b="1" smtClean="0"/>
            </a:br>
            <a:r>
              <a:rPr lang="fi-FI" sz="2000" b="1" smtClean="0"/>
              <a:t>VTT Sinikka Törmä</a:t>
            </a:r>
            <a:r>
              <a:rPr lang="fi-FI" sz="2000" smtClean="0"/>
              <a:t/>
            </a:r>
            <a:br>
              <a:rPr lang="fi-FI" sz="2000" smtClean="0"/>
            </a:br>
            <a:r>
              <a:rPr lang="fi-FI" sz="2000" smtClean="0"/>
              <a:t>26.11.2014 </a:t>
            </a:r>
            <a:r>
              <a:rPr lang="fi-FI" sz="3100" smtClean="0"/>
              <a:t/>
            </a:r>
            <a:br>
              <a:rPr lang="fi-FI" sz="3100" smtClean="0"/>
            </a:br>
            <a:endParaRPr lang="fi-FI" sz="31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     Tutkimuksen naisten (17) kokema väkivalta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Kunniaväkivaltaa?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smtClean="0"/>
              <a:t/>
            </a:r>
            <a:br>
              <a:rPr lang="fi-FI" altLang="fi-FI" sz="3600" smtClean="0"/>
            </a:br>
            <a:r>
              <a:rPr lang="fi-FI" altLang="fi-FI" sz="3200" smtClean="0"/>
              <a:t>Turvakodit romaninaisten näkökulmasta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/>
            </a:r>
            <a:br>
              <a:rPr lang="fi-FI" smtClean="0"/>
            </a:br>
            <a:r>
              <a:rPr lang="fi-FI" sz="3600" smtClean="0"/>
              <a:t>Viranomaistoiminta naisten näkökulmasta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/>
            </a:r>
            <a:br>
              <a:rPr lang="fi-FI" smtClean="0"/>
            </a:b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7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altLang="fi-FI" sz="3200" smtClean="0"/>
              <a:t/>
            </a:r>
            <a:br>
              <a:rPr lang="fi-FI" altLang="fi-FI" sz="3200" smtClean="0"/>
            </a:br>
            <a:r>
              <a:rPr lang="fi-FI" altLang="fi-FI" sz="3200" smtClean="0"/>
              <a:t/>
            </a:r>
            <a:br>
              <a:rPr lang="fi-FI" altLang="fi-FI" sz="3200" smtClean="0"/>
            </a:br>
            <a:r>
              <a:rPr lang="fi-FI" altLang="fi-FI" sz="3200" smtClean="0"/>
              <a:t>Romaninainen ristipaineissa</a:t>
            </a:r>
            <a:br>
              <a:rPr lang="fi-FI" altLang="fi-FI" sz="3200" smtClean="0"/>
            </a:b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Mitä tulosten perusteella tarvitaan?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	Käytännön esimerkkejä toimenpiteiksi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Kulttuurin ja yhteisön muutostarpeet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Referenssi Oy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Suomen romanivähemmistö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Romanien lähisuhde- ja perheväkivalta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3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Ristiriitaisena näyttäytyvä romaninaisen asema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smtClean="0"/>
              <a:t>Romaninaisten elämän riskitekijöitä</a:t>
            </a:r>
            <a:endParaRPr lang="fi-FI" altLang="fi-FI" sz="36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Väkivallan uhka aina läsnä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Yhteisö hyvässä ja pahassa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/>
              <a:t>Yhteisö konfliktitilanteessa</a:t>
            </a:r>
            <a:endParaRPr lang="fi-FI" altLang="fi-FI" sz="3200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Näytössä katseltava diaesitys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     Romaninaisten kohtaama väkivalta     Referenssi Oy Vastaava tutkija,  VTT Sinikka Törmä 26.11.2014  </vt:lpstr>
      <vt:lpstr>Referenssi Oy</vt:lpstr>
      <vt:lpstr>Suomen romanivähemmistö</vt:lpstr>
      <vt:lpstr>Romanien lähisuhde- ja perheväkivalta</vt:lpstr>
      <vt:lpstr>Ristiriitaisena näyttäytyvä romaninaisen asema</vt:lpstr>
      <vt:lpstr>Romaninaisten elämän riskitekijöitä</vt:lpstr>
      <vt:lpstr>Väkivallan uhka aina läsnä</vt:lpstr>
      <vt:lpstr>Yhteisö hyvässä ja pahassa</vt:lpstr>
      <vt:lpstr>Yhteisö konfliktitilanteessa</vt:lpstr>
      <vt:lpstr>     Tutkimuksen naisten (17) kokema väkivalta</vt:lpstr>
      <vt:lpstr>Kunniaväkivaltaa?</vt:lpstr>
      <vt:lpstr> Turvakodit romaninaisten näkökulmasta</vt:lpstr>
      <vt:lpstr>   Viranomaistoiminta naisten näkökulmasta  </vt:lpstr>
      <vt:lpstr>  Romaninainen ristipaineissa </vt:lpstr>
      <vt:lpstr>Mitä tulosten perusteella tarvitaan?</vt:lpstr>
      <vt:lpstr> Käytännön esimerkkejä toimenpiteiksi</vt:lpstr>
      <vt:lpstr>Kulttuurin ja yhteisön muutostarpeet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Romaninaisten kohtaama väkivalta     Referenssi Oy Vastaava tutkija,  VTT Sinikka Törmä 26.11.2014  </dc:title>
  <dc:creator>Hyvärinen Katariina STM</dc:creator>
  <cp:lastModifiedBy>Hyvärinen Katariina STM</cp:lastModifiedBy>
  <cp:revision>1</cp:revision>
  <dcterms:created xsi:type="dcterms:W3CDTF">2014-11-26T13:03:07Z</dcterms:created>
  <dcterms:modified xsi:type="dcterms:W3CDTF">2014-11-26T13:03:07Z</dcterms:modified>
</cp:coreProperties>
</file>