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1972-0376-4646-B33E-10973DA103B0}" type="datetimeFigureOut">
              <a:rPr lang="fi-FI" smtClean="0"/>
              <a:t>26.11.2014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CA78-A731-4100-BC2E-80EC90A82B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086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F1972-0376-4646-B33E-10973DA103B0}" type="datetimeFigureOut">
              <a:rPr lang="fi-FI" smtClean="0"/>
              <a:t>26.11.2014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8CA78-A731-4100-BC2E-80EC90A82B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005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sz="8000" smtClean="0"/>
              <a:t>Miksi </a:t>
            </a:r>
            <a:r>
              <a:rPr lang="fi-FI" sz="3200" smtClean="0"/>
              <a:t>suomessa ei ole onnistuttu vähentämään</a:t>
            </a:r>
            <a:br>
              <a:rPr lang="fi-FI" sz="3200" smtClean="0"/>
            </a:br>
            <a:r>
              <a:rPr lang="fi-FI" sz="8000" smtClean="0"/>
              <a:t>Naisiin </a:t>
            </a:r>
            <a:r>
              <a:rPr lang="fi-FI" sz="2400" smtClean="0"/>
              <a:t>kohdistuvaa</a:t>
            </a:r>
            <a:br>
              <a:rPr lang="fi-FI" sz="2400" smtClean="0"/>
            </a:br>
            <a:r>
              <a:rPr lang="fi-FI" sz="8000" smtClean="0"/>
              <a:t>Väkivaltaa</a:t>
            </a:r>
            <a:endParaRPr lang="fi-FI" sz="8000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63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smtClean="0"/>
              <a:t>Suomi alisuorittaja ?</a:t>
            </a:r>
            <a:endParaRPr lang="fi-FI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8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smtClean="0"/>
              <a:t>Kansainvälinen oikeus ja Suomi</a:t>
            </a:r>
            <a:endParaRPr lang="fi-FI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69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smtClean="0"/>
              <a:t>Istanbulin sopimus</a:t>
            </a:r>
            <a:endParaRPr lang="fi-FI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30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smtClean="0"/>
              <a:t>Riittää kun täytämme minimivaatimuKset?</a:t>
            </a:r>
            <a:endParaRPr lang="fi-FI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34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smtClean="0"/>
              <a:t>Esimerkkejä Suomen Lainsäädännön</a:t>
            </a:r>
            <a:br>
              <a:rPr lang="fi-FI" smtClean="0"/>
            </a:br>
            <a:r>
              <a:rPr lang="fi-FI" smtClean="0"/>
              <a:t>ongelmista</a:t>
            </a:r>
            <a:endParaRPr lang="fi-FI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47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smtClean="0"/>
              <a:t>Mitä On tehtävä</a:t>
            </a:r>
            <a:endParaRPr lang="fi-FI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1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smtClean="0"/>
              <a:t>Suomiko Väkivaltainen? </a:t>
            </a:r>
            <a:endParaRPr lang="fi-FI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8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smtClean="0"/>
              <a:t>Väkivaltaisuuden mittaamisesta</a:t>
            </a:r>
            <a:endParaRPr lang="fi-FI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1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smtClean="0"/>
              <a:t>Naisiin kohdistuva väkivalta</a:t>
            </a:r>
            <a:endParaRPr lang="fi-FI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27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smtClean="0"/>
              <a:t>Sosiaalinen sairaus?</a:t>
            </a:r>
            <a:endParaRPr lang="fi-FI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1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smtClean="0"/>
              <a:t>’It ain’t nobody’s business…’</a:t>
            </a:r>
            <a:endParaRPr lang="fi-FI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1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smtClean="0"/>
              <a:t>Sukupuolten väkivaltamaaottelu?</a:t>
            </a:r>
            <a:endParaRPr lang="fi-FI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7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smtClean="0"/>
              <a:t>Uhrit ja tekijät</a:t>
            </a:r>
            <a:endParaRPr lang="fi-FI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8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smtClean="0"/>
              <a:t>Erityinen suomalainen sukupuoli?</a:t>
            </a:r>
            <a:endParaRPr lang="fi-FI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08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Näytössä katseltava diaesitys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Office-teema</vt:lpstr>
      <vt:lpstr>Miksi suomessa ei ole onnistuttu vähentämään Naisiin kohdistuvaa Väkivaltaa</vt:lpstr>
      <vt:lpstr>Suomiko Väkivaltainen? </vt:lpstr>
      <vt:lpstr>Väkivaltaisuuden mittaamisesta</vt:lpstr>
      <vt:lpstr>Naisiin kohdistuva väkivalta</vt:lpstr>
      <vt:lpstr>Sosiaalinen sairaus?</vt:lpstr>
      <vt:lpstr>’It ain’t nobody’s business…’</vt:lpstr>
      <vt:lpstr>Sukupuolten väkivaltamaaottelu?</vt:lpstr>
      <vt:lpstr>Uhrit ja tekijät</vt:lpstr>
      <vt:lpstr>Erityinen suomalainen sukupuoli?</vt:lpstr>
      <vt:lpstr>Suomi alisuorittaja ?</vt:lpstr>
      <vt:lpstr>Kansainvälinen oikeus ja Suomi</vt:lpstr>
      <vt:lpstr>Istanbulin sopimus</vt:lpstr>
      <vt:lpstr>Riittää kun täytämme minimivaatimuKset?</vt:lpstr>
      <vt:lpstr>Esimerkkejä Suomen Lainsäädännön ongelmista</vt:lpstr>
      <vt:lpstr>Mitä On tehtävä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Miksi suomessa ei ole onnistuttu vähentämään Naisiin kohdistuvaa Väkivaltaa</dc:title>
  <dc:creator>Hyvärinen Katariina STM</dc:creator>
  <cp:lastModifiedBy>Hyvärinen Katariina STM</cp:lastModifiedBy>
  <cp:revision>1</cp:revision>
  <dcterms:created xsi:type="dcterms:W3CDTF">2014-11-26T12:59:17Z</dcterms:created>
  <dcterms:modified xsi:type="dcterms:W3CDTF">2014-11-26T12:59:17Z</dcterms:modified>
</cp:coreProperties>
</file>